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2" r:id="rId4"/>
    <p:sldId id="263" r:id="rId5"/>
    <p:sldId id="264" r:id="rId6"/>
    <p:sldId id="266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  <a:srgbClr val="CC3923"/>
    <a:srgbClr val="253431"/>
    <a:srgbClr val="263532"/>
    <a:srgbClr val="2D3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379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855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0667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7975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469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7370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6454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1531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965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592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990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6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781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563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1264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139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637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4C70B1-4E37-4542-B5D7-C6E1570DF015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6D925-FF52-40D7-A540-36C06E924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big.info/uploads/posts/2022-12/1670028834_42-pibig-info-p-fon-dlya-matematiki-instagram-42.jpg">
            <a:extLst>
              <a:ext uri="{FF2B5EF4-FFF2-40B4-BE49-F238E27FC236}">
                <a16:creationId xmlns:a16="http://schemas.microsoft.com/office/drawing/2014/main" id="{72E25EE3-164C-47C5-A656-25F56C0F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EE3A2B-573B-4114-A9A3-3A8A12516C2D}"/>
              </a:ext>
            </a:extLst>
          </p:cNvPr>
          <p:cNvSpPr/>
          <p:nvPr/>
        </p:nvSpPr>
        <p:spPr>
          <a:xfrm>
            <a:off x="4210050" y="5414962"/>
            <a:ext cx="4076700" cy="476250"/>
          </a:xfrm>
          <a:prstGeom prst="rect">
            <a:avLst/>
          </a:prstGeom>
          <a:solidFill>
            <a:srgbClr val="26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4379175-95D4-4CCC-A6B5-EDB2A900703F}"/>
              </a:ext>
            </a:extLst>
          </p:cNvPr>
          <p:cNvSpPr/>
          <p:nvPr/>
        </p:nvSpPr>
        <p:spPr>
          <a:xfrm>
            <a:off x="1071563" y="3036094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B11E3D6-6824-44DD-AA2C-F0848456E7EB}"/>
              </a:ext>
            </a:extLst>
          </p:cNvPr>
          <p:cNvSpPr/>
          <p:nvPr/>
        </p:nvSpPr>
        <p:spPr>
          <a:xfrm>
            <a:off x="6943725" y="2981325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D868E94-3061-4726-8683-81997EB1D189}"/>
              </a:ext>
            </a:extLst>
          </p:cNvPr>
          <p:cNvSpPr/>
          <p:nvPr/>
        </p:nvSpPr>
        <p:spPr>
          <a:xfrm rot="19525215">
            <a:off x="2047080" y="4464496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BAD2B59-44F0-49ED-9BE0-0BE07BDFBA7E}"/>
              </a:ext>
            </a:extLst>
          </p:cNvPr>
          <p:cNvSpPr/>
          <p:nvPr/>
        </p:nvSpPr>
        <p:spPr>
          <a:xfrm rot="5400000">
            <a:off x="4005933" y="5338762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8DB1C72-2D71-4576-9909-4C731BEA334F}"/>
              </a:ext>
            </a:extLst>
          </p:cNvPr>
          <p:cNvSpPr/>
          <p:nvPr/>
        </p:nvSpPr>
        <p:spPr>
          <a:xfrm rot="3896306">
            <a:off x="5813772" y="5244871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E8EB475-A8C4-4423-BA81-201AFCCC2183}"/>
              </a:ext>
            </a:extLst>
          </p:cNvPr>
          <p:cNvSpPr/>
          <p:nvPr/>
        </p:nvSpPr>
        <p:spPr>
          <a:xfrm rot="19222113">
            <a:off x="6330550" y="996146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11DD723-EFE2-4231-9B43-6497B6AD8826}"/>
              </a:ext>
            </a:extLst>
          </p:cNvPr>
          <p:cNvSpPr/>
          <p:nvPr/>
        </p:nvSpPr>
        <p:spPr>
          <a:xfrm rot="14388925">
            <a:off x="2335842" y="957263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E0FB454-626D-4064-B747-44B88AFBEBD8}"/>
              </a:ext>
            </a:extLst>
          </p:cNvPr>
          <p:cNvSpPr/>
          <p:nvPr/>
        </p:nvSpPr>
        <p:spPr>
          <a:xfrm rot="15889433">
            <a:off x="4039940" y="478362"/>
            <a:ext cx="3790950" cy="12858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5A9EFC9-EE3B-4F95-9592-D8A6430E404A}"/>
              </a:ext>
            </a:extLst>
          </p:cNvPr>
          <p:cNvSpPr/>
          <p:nvPr/>
        </p:nvSpPr>
        <p:spPr>
          <a:xfrm>
            <a:off x="4276725" y="1866900"/>
            <a:ext cx="3600450" cy="354806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749D41-9EF7-4A60-A1E2-FD2D8C337D50}"/>
              </a:ext>
            </a:extLst>
          </p:cNvPr>
          <p:cNvSpPr/>
          <p:nvPr/>
        </p:nvSpPr>
        <p:spPr>
          <a:xfrm>
            <a:off x="458702" y="5596979"/>
            <a:ext cx="3751348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Вычитание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296" y="357398"/>
            <a:ext cx="9182100" cy="4876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Решение примеров </a:t>
            </a:r>
          </a:p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«Ромашка»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0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73ED1E-ACD3-40C9-9D78-BB555F527897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1026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72E25EE3-164C-47C5-A656-25F56C0FB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3B78196-6802-4412-B01A-6F2F248FC703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" y="400046"/>
            <a:ext cx="11677650" cy="5686429"/>
          </a:xfrm>
        </p:spPr>
        <p:txBody>
          <a:bodyPr>
            <a:normAutofit lnSpcReduction="10000"/>
          </a:bodyPr>
          <a:lstStyle/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2. Вставьте пропущенные числа: 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23+ _ =43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_ +10=32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30+ _ =41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32- _ =22</a:t>
            </a:r>
          </a:p>
          <a:p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6F9FD7-63A5-4609-BBA6-285ACF26F5C4}"/>
              </a:ext>
            </a:extLst>
          </p:cNvPr>
          <p:cNvSpPr/>
          <p:nvPr/>
        </p:nvSpPr>
        <p:spPr>
          <a:xfrm>
            <a:off x="5500686" y="2047874"/>
            <a:ext cx="790575" cy="790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07DE10-3DA2-4AAA-85D3-E2DA650EF84E}"/>
              </a:ext>
            </a:extLst>
          </p:cNvPr>
          <p:cNvSpPr/>
          <p:nvPr/>
        </p:nvSpPr>
        <p:spPr>
          <a:xfrm>
            <a:off x="3919537" y="3105148"/>
            <a:ext cx="790575" cy="790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C983A0-C447-4EC5-8888-B311D5648E50}"/>
              </a:ext>
            </a:extLst>
          </p:cNvPr>
          <p:cNvSpPr/>
          <p:nvPr/>
        </p:nvSpPr>
        <p:spPr>
          <a:xfrm>
            <a:off x="5500686" y="4019550"/>
            <a:ext cx="790575" cy="790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622691-26D4-445A-9F97-22D9EE23DE7D}"/>
              </a:ext>
            </a:extLst>
          </p:cNvPr>
          <p:cNvSpPr/>
          <p:nvPr/>
        </p:nvSpPr>
        <p:spPr>
          <a:xfrm>
            <a:off x="5462587" y="5067300"/>
            <a:ext cx="790575" cy="790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382E7E-91EE-47F7-9D58-B9F13D03821B}"/>
              </a:ext>
            </a:extLst>
          </p:cNvPr>
          <p:cNvSpPr/>
          <p:nvPr/>
        </p:nvSpPr>
        <p:spPr>
          <a:xfrm>
            <a:off x="363452" y="5667375"/>
            <a:ext cx="2020105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вида</a:t>
            </a:r>
          </a:p>
        </p:txBody>
      </p:sp>
    </p:spTree>
    <p:extLst>
      <p:ext uri="{BB962C8B-B14F-4D97-AF65-F5344CB8AC3E}">
        <p14:creationId xmlns:p14="http://schemas.microsoft.com/office/powerpoint/2010/main" val="935632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73ED1E-ACD3-40C9-9D78-BB555F527897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1026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72E25EE3-164C-47C5-A656-25F56C0FB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3B78196-6802-4412-B01A-6F2F248FC703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399455"/>
            <a:ext cx="10553700" cy="5000625"/>
          </a:xfrm>
        </p:spPr>
        <p:txBody>
          <a:bodyPr>
            <a:norm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3. Коля, Дима и Алеша были на рыбалке. Определи, где чей улов, если Дима и Коля поймали по 2 большие рыбы, а Алеша и Дима − по 4 маленькие рыбки.</a:t>
            </a: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1F2447-97F5-49BA-9F83-ED5291BD1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610" y="2263000"/>
            <a:ext cx="6262688" cy="43277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6D9215-DC16-4C6B-8C65-506F7F188CDB}"/>
              </a:ext>
            </a:extLst>
          </p:cNvPr>
          <p:cNvSpPr/>
          <p:nvPr/>
        </p:nvSpPr>
        <p:spPr>
          <a:xfrm>
            <a:off x="4506775" y="5282684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Коля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C6F8FE-C24F-47AD-9524-C2170B02BEFF}"/>
              </a:ext>
            </a:extLst>
          </p:cNvPr>
          <p:cNvSpPr/>
          <p:nvPr/>
        </p:nvSpPr>
        <p:spPr>
          <a:xfrm>
            <a:off x="6042875" y="5272564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Дима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C19D9C-A168-4E2B-AD7D-48E7649BD072}"/>
              </a:ext>
            </a:extLst>
          </p:cNvPr>
          <p:cNvSpPr/>
          <p:nvPr/>
        </p:nvSpPr>
        <p:spPr>
          <a:xfrm>
            <a:off x="7736034" y="556533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Алеша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CFB3BB8-E9B2-41C2-AE85-531617A52FF0}"/>
              </a:ext>
            </a:extLst>
          </p:cNvPr>
          <p:cNvCxnSpPr/>
          <p:nvPr/>
        </p:nvCxnSpPr>
        <p:spPr>
          <a:xfrm flipH="1" flipV="1">
            <a:off x="6564870" y="3330086"/>
            <a:ext cx="1407555" cy="997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890AF7B-318D-49CA-9312-E29CBCD250B6}"/>
              </a:ext>
            </a:extLst>
          </p:cNvPr>
          <p:cNvCxnSpPr>
            <a:cxnSpLocks/>
          </p:cNvCxnSpPr>
          <p:nvPr/>
        </p:nvCxnSpPr>
        <p:spPr>
          <a:xfrm flipV="1">
            <a:off x="7034687" y="4039766"/>
            <a:ext cx="937738" cy="8574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3738F1A-5EE5-4AD7-B70E-F5DFA51F1EE3}"/>
              </a:ext>
            </a:extLst>
          </p:cNvPr>
          <p:cNvCxnSpPr>
            <a:cxnSpLocks/>
          </p:cNvCxnSpPr>
          <p:nvPr/>
        </p:nvCxnSpPr>
        <p:spPr>
          <a:xfrm flipH="1" flipV="1">
            <a:off x="4179275" y="4134611"/>
            <a:ext cx="354847" cy="1080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697A5E-FB97-45F0-A923-1C39D32EE5E9}"/>
              </a:ext>
            </a:extLst>
          </p:cNvPr>
          <p:cNvSpPr/>
          <p:nvPr/>
        </p:nvSpPr>
        <p:spPr>
          <a:xfrm>
            <a:off x="182520" y="5780485"/>
            <a:ext cx="2262158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50-24</a:t>
            </a:r>
          </a:p>
        </p:txBody>
      </p:sp>
    </p:spTree>
    <p:extLst>
      <p:ext uri="{BB962C8B-B14F-4D97-AF65-F5344CB8AC3E}">
        <p14:creationId xmlns:p14="http://schemas.microsoft.com/office/powerpoint/2010/main" val="332772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73ED1E-ACD3-40C9-9D78-BB555F527897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1026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72E25EE3-164C-47C5-A656-25F56C0FB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3B78196-6802-4412-B01A-6F2F248FC703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399455"/>
            <a:ext cx="10553700" cy="5000625"/>
          </a:xfrm>
        </p:spPr>
        <p:txBody>
          <a:bodyPr>
            <a:noAutofit/>
            <a:scene3d>
              <a:camera prst="isometricOffAxis1Righ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>
                <a:ln/>
                <a:solidFill>
                  <a:srgbClr val="CC3923"/>
                </a:solidFill>
                <a:latin typeface="Arial Black" panose="020B0A04020102020204" pitchFamily="34" charset="0"/>
              </a:rPr>
              <a:t>Вычитание </a:t>
            </a:r>
          </a:p>
          <a:p>
            <a:r>
              <a:rPr lang="ru-RU" sz="11500" b="1" dirty="0">
                <a:ln/>
                <a:solidFill>
                  <a:srgbClr val="CC3923"/>
                </a:solidFill>
                <a:latin typeface="Arial Black" panose="020B0A04020102020204" pitchFamily="34" charset="0"/>
              </a:rPr>
              <a:t>вида </a:t>
            </a:r>
          </a:p>
          <a:p>
            <a:r>
              <a:rPr lang="ru-RU" sz="11500" b="1" dirty="0">
                <a:ln/>
                <a:solidFill>
                  <a:srgbClr val="CC3923"/>
                </a:solidFill>
                <a:latin typeface="Arial Black" panose="020B0A04020102020204" pitchFamily="34" charset="0"/>
              </a:rPr>
              <a:t>50-24</a:t>
            </a:r>
          </a:p>
        </p:txBody>
      </p:sp>
    </p:spTree>
    <p:extLst>
      <p:ext uri="{BB962C8B-B14F-4D97-AF65-F5344CB8AC3E}">
        <p14:creationId xmlns:p14="http://schemas.microsoft.com/office/powerpoint/2010/main" val="20675518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73ED1E-ACD3-40C9-9D78-BB555F527897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1026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72E25EE3-164C-47C5-A656-25F56C0FB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3B78196-6802-4412-B01A-6F2F248FC703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600075"/>
            <a:ext cx="10553700" cy="5000625"/>
          </a:xfrm>
        </p:spPr>
        <p:txBody>
          <a:bodyPr>
            <a:noAutofit/>
          </a:bodyPr>
          <a:lstStyle/>
          <a:p>
            <a:r>
              <a:rPr lang="ru-RU" sz="115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6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35+20=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6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76-4=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96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50-24=</a:t>
            </a:r>
            <a:endParaRPr lang="ru-RU" sz="9600" b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010AF1-F021-4031-A354-BD7D20A2CD64}"/>
              </a:ext>
            </a:extLst>
          </p:cNvPr>
          <p:cNvSpPr/>
          <p:nvPr/>
        </p:nvSpPr>
        <p:spPr>
          <a:xfrm>
            <a:off x="8136709" y="825788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9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391EC-54FC-41A5-9F75-424CA4FE04D1}"/>
              </a:ext>
            </a:extLst>
          </p:cNvPr>
          <p:cNvSpPr/>
          <p:nvPr/>
        </p:nvSpPr>
        <p:spPr>
          <a:xfrm>
            <a:off x="7784284" y="2812823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9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A0CEF86-F324-4872-88BE-0B8D8A71274B}"/>
              </a:ext>
            </a:extLst>
          </p:cNvPr>
          <p:cNvSpPr/>
          <p:nvPr/>
        </p:nvSpPr>
        <p:spPr>
          <a:xfrm>
            <a:off x="7669984" y="4726396"/>
            <a:ext cx="7040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35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73ED1E-ACD3-40C9-9D78-BB555F527897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1026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72E25EE3-164C-47C5-A656-25F56C0FB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3B78196-6802-4412-B01A-6F2F248FC703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866775"/>
            <a:ext cx="10553700" cy="5000625"/>
          </a:xfrm>
        </p:spPr>
        <p:txBody>
          <a:bodyPr>
            <a:noAutofit/>
            <a:scene3d>
              <a:camera prst="isometricOffAxis1Righ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dirty="0">
                <a:ln/>
                <a:solidFill>
                  <a:srgbClr val="CC3923"/>
                </a:solidFill>
                <a:latin typeface="Arial Black" panose="020B0A04020102020204" pitchFamily="34" charset="0"/>
              </a:rPr>
              <a:t>Работа </a:t>
            </a:r>
          </a:p>
          <a:p>
            <a:r>
              <a:rPr lang="ru-RU" sz="11500" b="1" dirty="0">
                <a:ln/>
                <a:solidFill>
                  <a:srgbClr val="CC3923"/>
                </a:solidFill>
                <a:latin typeface="Arial Black" panose="020B0A04020102020204" pitchFamily="34" charset="0"/>
              </a:rPr>
              <a:t>по учебнику</a:t>
            </a:r>
          </a:p>
        </p:txBody>
      </p:sp>
    </p:spTree>
    <p:extLst>
      <p:ext uri="{BB962C8B-B14F-4D97-AF65-F5344CB8AC3E}">
        <p14:creationId xmlns:p14="http://schemas.microsoft.com/office/powerpoint/2010/main" val="42206423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73ED1E-ACD3-40C9-9D78-BB555F527897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1026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72E25EE3-164C-47C5-A656-25F56C0FB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3B78196-6802-4412-B01A-6F2F248FC703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AB8764-1D57-4B8A-A7E1-64560719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323851"/>
            <a:ext cx="10553700" cy="10668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5400" b="1" dirty="0">
                <a:ln w="28575">
                  <a:solidFill>
                    <a:schemeClr val="bg1"/>
                  </a:solidFill>
                </a:ln>
                <a:solidFill>
                  <a:srgbClr val="549E39"/>
                </a:solidFill>
                <a:latin typeface="Arial Black" panose="020B0A04020102020204" pitchFamily="34" charset="0"/>
              </a:rPr>
              <a:t>Самостоятельная работа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4032BA-1E8E-4551-8684-16619E62E2B9}"/>
              </a:ext>
            </a:extLst>
          </p:cNvPr>
          <p:cNvSpPr/>
          <p:nvPr/>
        </p:nvSpPr>
        <p:spPr>
          <a:xfrm>
            <a:off x="419100" y="1296179"/>
            <a:ext cx="5307097" cy="4409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1 ВАРИАНТ: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30-12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60-37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50-23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056033-8FF7-4900-AD6F-02419FD1DB1A}"/>
              </a:ext>
            </a:extLst>
          </p:cNvPr>
          <p:cNvSpPr/>
          <p:nvPr/>
        </p:nvSpPr>
        <p:spPr>
          <a:xfrm>
            <a:off x="5981700" y="2207662"/>
            <a:ext cx="5791200" cy="4409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ourier New" panose="02070309020205020404" pitchFamily="49" charset="0"/>
              </a:rPr>
              <a:t>2 ВАРИАНТ: </a:t>
            </a:r>
          </a:p>
          <a:p>
            <a:pPr algn="ctr">
              <a:lnSpc>
                <a:spcPct val="150000"/>
              </a:lnSpc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ourier New" panose="02070309020205020404" pitchFamily="49" charset="0"/>
              </a:rPr>
              <a:t>80-57 </a:t>
            </a:r>
          </a:p>
          <a:p>
            <a:pPr algn="ctr">
              <a:lnSpc>
                <a:spcPct val="150000"/>
              </a:lnSpc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ourier New" panose="02070309020205020404" pitchFamily="49" charset="0"/>
              </a:rPr>
              <a:t>40-22</a:t>
            </a:r>
          </a:p>
          <a:p>
            <a:pPr algn="ctr">
              <a:lnSpc>
                <a:spcPct val="150000"/>
              </a:lnSpc>
            </a:pPr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70-44</a:t>
            </a:r>
          </a:p>
        </p:txBody>
      </p:sp>
    </p:spTree>
    <p:extLst>
      <p:ext uri="{BB962C8B-B14F-4D97-AF65-F5344CB8AC3E}">
        <p14:creationId xmlns:p14="http://schemas.microsoft.com/office/powerpoint/2010/main" val="12265741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DA97F4-EC70-440D-8E74-D63D4E3A8DF6}"/>
              </a:ext>
            </a:extLst>
          </p:cNvPr>
          <p:cNvGrpSpPr/>
          <p:nvPr/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pic>
          <p:nvPicPr>
            <p:cNvPr id="5" name="Picture 2" descr="https://pibig.info/uploads/posts/2022-12/1670028834_42-pibig-info-p-fon-dlya-matematiki-instagram-42.jpg">
              <a:extLst>
                <a:ext uri="{FF2B5EF4-FFF2-40B4-BE49-F238E27FC236}">
                  <a16:creationId xmlns:a16="http://schemas.microsoft.com/office/drawing/2014/main" id="{1BD74E38-276A-4074-98FE-6C627BD2B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095E48E-1C09-474B-B664-DE2347EF76CF}"/>
                </a:ext>
              </a:extLst>
            </p:cNvPr>
            <p:cNvSpPr/>
            <p:nvPr/>
          </p:nvSpPr>
          <p:spPr>
            <a:xfrm>
              <a:off x="4314825" y="5467350"/>
              <a:ext cx="3952875" cy="400050"/>
            </a:xfrm>
            <a:prstGeom prst="rect">
              <a:avLst/>
            </a:prstGeom>
            <a:solidFill>
              <a:srgbClr val="25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D6832-1D6C-4342-BD12-A224A679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47749"/>
            <a:ext cx="11430000" cy="484822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>
                <a:latin typeface="Arial Black" panose="020B0A04020102020204" pitchFamily="34" charset="0"/>
              </a:rPr>
              <a:t>Продолжите предложения</a:t>
            </a:r>
          </a:p>
          <a:p>
            <a:r>
              <a:rPr lang="ru-RU" sz="3600" i="1" dirty="0">
                <a:latin typeface="Arial Black" panose="020B0A04020102020204" pitchFamily="34" charset="0"/>
              </a:rPr>
              <a:t>Мне было интересно…</a:t>
            </a:r>
          </a:p>
          <a:p>
            <a:r>
              <a:rPr lang="ru-RU" sz="3600" i="1" dirty="0">
                <a:latin typeface="Arial Black" panose="020B0A04020102020204" pitchFamily="34" charset="0"/>
              </a:rPr>
              <a:t>Мне было трудно…</a:t>
            </a:r>
          </a:p>
          <a:p>
            <a:r>
              <a:rPr lang="ru-RU" sz="3600" i="1" dirty="0">
                <a:latin typeface="Arial Black" panose="020B0A04020102020204" pitchFamily="34" charset="0"/>
              </a:rPr>
              <a:t>Мне больше всего удалось…</a:t>
            </a:r>
          </a:p>
          <a:p>
            <a:r>
              <a:rPr lang="ru-RU" sz="3600" i="1" dirty="0">
                <a:latin typeface="Arial Black" panose="020B0A04020102020204" pitchFamily="34" charset="0"/>
              </a:rPr>
              <a:t>Я могу похвалить себя за…</a:t>
            </a:r>
          </a:p>
          <a:p>
            <a:r>
              <a:rPr lang="ru-RU" sz="3600" i="1" dirty="0">
                <a:latin typeface="Arial Black" panose="020B0A04020102020204" pitchFamily="34" charset="0"/>
              </a:rPr>
              <a:t>Я могу похвалить своих одноклассников за…</a:t>
            </a:r>
          </a:p>
          <a:p>
            <a:endParaRPr lang="ru-RU" sz="36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2070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121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Господин</dc:creator>
  <cp:lastModifiedBy>Господин</cp:lastModifiedBy>
  <cp:revision>7</cp:revision>
  <dcterms:created xsi:type="dcterms:W3CDTF">2023-01-31T01:53:16Z</dcterms:created>
  <dcterms:modified xsi:type="dcterms:W3CDTF">2023-02-03T02:37:18Z</dcterms:modified>
</cp:coreProperties>
</file>